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3" r:id="rId4"/>
    <p:sldId id="290" r:id="rId5"/>
    <p:sldId id="289" r:id="rId6"/>
    <p:sldId id="288" r:id="rId7"/>
    <p:sldId id="287" r:id="rId8"/>
    <p:sldId id="286" r:id="rId9"/>
    <p:sldId id="285" r:id="rId10"/>
    <p:sldId id="284" r:id="rId11"/>
    <p:sldId id="292" r:id="rId12"/>
    <p:sldId id="294" r:id="rId13"/>
    <p:sldId id="293" r:id="rId14"/>
    <p:sldId id="282" r:id="rId15"/>
    <p:sldId id="264" r:id="rId16"/>
    <p:sldId id="257" r:id="rId17"/>
    <p:sldId id="291" r:id="rId18"/>
    <p:sldId id="263" r:id="rId19"/>
    <p:sldId id="297" r:id="rId20"/>
    <p:sldId id="259" r:id="rId21"/>
    <p:sldId id="260" r:id="rId22"/>
    <p:sldId id="295" r:id="rId23"/>
    <p:sldId id="265" r:id="rId24"/>
    <p:sldId id="262" r:id="rId25"/>
    <p:sldId id="26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9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5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1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9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7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5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6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5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6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C3641-752B-4A0A-AB8F-80F4AFB78528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4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5921" y="695459"/>
            <a:ext cx="955902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</a:p>
          <a:p>
            <a:pPr algn="ctr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THƠ: RONG VÀ CÁ</a:t>
            </a:r>
          </a:p>
          <a:p>
            <a:pPr algn="ctr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HỔ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4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1408" y="1933249"/>
            <a:ext cx="47468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àm quen văn học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0462" y="375137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GD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ĐT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 LÂM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MN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 TRUNG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3380" y="3322809"/>
            <a:ext cx="7421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ứa tuổi 3-4 tuổi</a:t>
            </a:r>
          </a:p>
          <a:p>
            <a:pPr algn="ctr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Giáo viên 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7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05378" cy="6233376"/>
          </a:xfrm>
        </p:spPr>
      </p:pic>
      <p:sp>
        <p:nvSpPr>
          <p:cNvPr id="5" name="TextBox 4"/>
          <p:cNvSpPr txBox="1"/>
          <p:nvPr/>
        </p:nvSpPr>
        <p:spPr>
          <a:xfrm>
            <a:off x="4018208" y="6375042"/>
            <a:ext cx="4740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RONG BIỂN</a:t>
            </a:r>
          </a:p>
        </p:txBody>
      </p:sp>
    </p:spTree>
    <p:extLst>
      <p:ext uri="{BB962C8B-B14F-4D97-AF65-F5344CB8AC3E}">
        <p14:creationId xmlns:p14="http://schemas.microsoft.com/office/powerpoint/2010/main" val="1909479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30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0"/>
            <a:ext cx="12079458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8627" y="2321169"/>
            <a:ext cx="87938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THƠ: RONG VÀ CÁ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HỔ</a:t>
            </a:r>
          </a:p>
        </p:txBody>
      </p:sp>
    </p:spTree>
    <p:extLst>
      <p:ext uri="{BB962C8B-B14F-4D97-AF65-F5344CB8AC3E}">
        <p14:creationId xmlns:p14="http://schemas.microsoft.com/office/powerpoint/2010/main" val="426013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1163" y="717452"/>
            <a:ext cx="5876930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RONG VÀ CÁ</a:t>
            </a: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</a:p>
        </p:txBody>
      </p:sp>
    </p:spTree>
    <p:extLst>
      <p:ext uri="{BB962C8B-B14F-4D97-AF65-F5344CB8AC3E}">
        <p14:creationId xmlns:p14="http://schemas.microsoft.com/office/powerpoint/2010/main" val="47073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519" y="1558344"/>
            <a:ext cx="11397802" cy="295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THƠ: RONG VÀ CÁ</a:t>
            </a:r>
          </a:p>
          <a:p>
            <a:pPr>
              <a:lnSpc>
                <a:spcPct val="150000"/>
              </a:lnSpc>
            </a:pP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HỔ</a:t>
            </a:r>
          </a:p>
        </p:txBody>
      </p:sp>
    </p:spTree>
    <p:extLst>
      <p:ext uri="{BB962C8B-B14F-4D97-AF65-F5344CB8AC3E}">
        <p14:creationId xmlns:p14="http://schemas.microsoft.com/office/powerpoint/2010/main" val="2004815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0"/>
            <a:ext cx="7276563" cy="67227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5656" y="1983346"/>
            <a:ext cx="4606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3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1" y="0"/>
            <a:ext cx="892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22028" y="2292439"/>
            <a:ext cx="353872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23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15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28111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81114" y="2247900"/>
            <a:ext cx="3910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thơ:Rong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9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0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6"/>
            <a:ext cx="12192000" cy="6974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9478" y="1575582"/>
            <a:ext cx="143815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HOẠT ĐỘNG 1:</a:t>
            </a:r>
          </a:p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GÂY HỨNG THÚ</a:t>
            </a:r>
          </a:p>
        </p:txBody>
      </p:sp>
    </p:spTree>
    <p:extLst>
      <p:ext uri="{BB962C8B-B14F-4D97-AF65-F5344CB8AC3E}">
        <p14:creationId xmlns:p14="http://schemas.microsoft.com/office/powerpoint/2010/main" val="3148370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12" y="0"/>
            <a:ext cx="74437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431800"/>
            <a:ext cx="50272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000" y="4927600"/>
            <a:ext cx="4583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009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450166"/>
            <a:ext cx="56685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29268" y="4937760"/>
            <a:ext cx="43813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38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á vàng bơi Beat - Nhạc beat bài cá vàng b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71122" y="60591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4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900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983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252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506" y="-974298"/>
            <a:ext cx="12492506" cy="8170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3211" y="5898524"/>
            <a:ext cx="2359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CÁ RÔ PHI</a:t>
            </a:r>
          </a:p>
        </p:txBody>
      </p:sp>
    </p:spTree>
    <p:extLst>
      <p:ext uri="{BB962C8B-B14F-4D97-AF65-F5344CB8AC3E}">
        <p14:creationId xmlns:p14="http://schemas.microsoft.com/office/powerpoint/2010/main" val="1495827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576"/>
            <a:ext cx="12131343" cy="5756858"/>
          </a:xfrm>
        </p:spPr>
      </p:pic>
      <p:sp>
        <p:nvSpPr>
          <p:cNvPr id="6" name="TextBox 5"/>
          <p:cNvSpPr txBox="1"/>
          <p:nvPr/>
        </p:nvSpPr>
        <p:spPr>
          <a:xfrm>
            <a:off x="3837904" y="6465194"/>
            <a:ext cx="24288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CÁ TRẮM</a:t>
            </a:r>
          </a:p>
        </p:txBody>
      </p:sp>
    </p:spTree>
    <p:extLst>
      <p:ext uri="{BB962C8B-B14F-4D97-AF65-F5344CB8AC3E}">
        <p14:creationId xmlns:p14="http://schemas.microsoft.com/office/powerpoint/2010/main" val="3834697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6" y="188869"/>
            <a:ext cx="11709524" cy="5957213"/>
          </a:xfrm>
        </p:spPr>
      </p:pic>
      <p:sp>
        <p:nvSpPr>
          <p:cNvPr id="5" name="TextBox 4"/>
          <p:cNvSpPr txBox="1"/>
          <p:nvPr/>
        </p:nvSpPr>
        <p:spPr>
          <a:xfrm>
            <a:off x="4675031" y="6349285"/>
            <a:ext cx="20755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CÁ TRÔI</a:t>
            </a:r>
          </a:p>
        </p:txBody>
      </p:sp>
    </p:spTree>
    <p:extLst>
      <p:ext uri="{BB962C8B-B14F-4D97-AF65-F5344CB8AC3E}">
        <p14:creationId xmlns:p14="http://schemas.microsoft.com/office/powerpoint/2010/main" val="347899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" y="-1"/>
            <a:ext cx="12174127" cy="9118845"/>
          </a:xfrm>
        </p:spPr>
      </p:pic>
      <p:sp>
        <p:nvSpPr>
          <p:cNvPr id="6" name="TextBox 5"/>
          <p:cNvSpPr txBox="1"/>
          <p:nvPr/>
        </p:nvSpPr>
        <p:spPr>
          <a:xfrm>
            <a:off x="8281115" y="6516710"/>
            <a:ext cx="19559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CÁ HEO</a:t>
            </a:r>
          </a:p>
        </p:txBody>
      </p:sp>
    </p:spTree>
    <p:extLst>
      <p:ext uri="{BB962C8B-B14F-4D97-AF65-F5344CB8AC3E}">
        <p14:creationId xmlns:p14="http://schemas.microsoft.com/office/powerpoint/2010/main" val="2624101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190008"/>
            <a:ext cx="12088969" cy="6641418"/>
          </a:xfrm>
        </p:spPr>
      </p:pic>
      <p:sp>
        <p:nvSpPr>
          <p:cNvPr id="5" name="TextBox 4"/>
          <p:cNvSpPr txBox="1"/>
          <p:nvPr/>
        </p:nvSpPr>
        <p:spPr>
          <a:xfrm>
            <a:off x="8203842" y="6181859"/>
            <a:ext cx="2818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CÁ VÀNG</a:t>
            </a:r>
          </a:p>
        </p:txBody>
      </p:sp>
    </p:spTree>
    <p:extLst>
      <p:ext uri="{BB962C8B-B14F-4D97-AF65-F5344CB8AC3E}">
        <p14:creationId xmlns:p14="http://schemas.microsoft.com/office/powerpoint/2010/main" val="361838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38" y="-1"/>
            <a:ext cx="12032061" cy="9012431"/>
          </a:xfrm>
        </p:spPr>
      </p:pic>
      <p:sp>
        <p:nvSpPr>
          <p:cNvPr id="5" name="TextBox 4"/>
          <p:cNvSpPr txBox="1"/>
          <p:nvPr/>
        </p:nvSpPr>
        <p:spPr>
          <a:xfrm>
            <a:off x="8860665" y="7907628"/>
            <a:ext cx="3397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CẢNH</a:t>
            </a:r>
          </a:p>
        </p:txBody>
      </p:sp>
    </p:spTree>
    <p:extLst>
      <p:ext uri="{BB962C8B-B14F-4D97-AF65-F5344CB8AC3E}">
        <p14:creationId xmlns:p14="http://schemas.microsoft.com/office/powerpoint/2010/main" val="191345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15989" cy="6117465"/>
          </a:xfrm>
        </p:spPr>
      </p:pic>
      <p:sp>
        <p:nvSpPr>
          <p:cNvPr id="5" name="TextBox 4"/>
          <p:cNvSpPr txBox="1"/>
          <p:nvPr/>
        </p:nvSpPr>
        <p:spPr>
          <a:xfrm>
            <a:off x="3812146" y="6297769"/>
            <a:ext cx="4740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RONG BIỂN</a:t>
            </a:r>
          </a:p>
        </p:txBody>
      </p:sp>
    </p:spTree>
    <p:extLst>
      <p:ext uri="{BB962C8B-B14F-4D97-AF65-F5344CB8AC3E}">
        <p14:creationId xmlns:p14="http://schemas.microsoft.com/office/powerpoint/2010/main" val="4191202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236</Words>
  <Application>Microsoft Office PowerPoint</Application>
  <PresentationFormat>Widescreen</PresentationFormat>
  <Paragraphs>54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TIMT</dc:creator>
  <cp:lastModifiedBy>Admin</cp:lastModifiedBy>
  <cp:revision>22</cp:revision>
  <dcterms:created xsi:type="dcterms:W3CDTF">2017-12-18T13:44:14Z</dcterms:created>
  <dcterms:modified xsi:type="dcterms:W3CDTF">2023-04-14T08:27:53Z</dcterms:modified>
</cp:coreProperties>
</file>